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0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2" autoAdjust="0"/>
    <p:restoredTop sz="94660"/>
  </p:normalViewPr>
  <p:slideViewPr>
    <p:cSldViewPr snapToGrid="0">
      <p:cViewPr varScale="1">
        <p:scale>
          <a:sx n="90" d="100"/>
          <a:sy n="90" d="100"/>
        </p:scale>
        <p:origin x="8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lak Shah" userId="020420309a671fb8" providerId="LiveId" clId="{9D3A8BBC-4E4F-42C0-AAAB-D83456F5C0B0}"/>
    <pc:docChg chg="undo custSel modSld">
      <pc:chgData name="Palak Shah" userId="020420309a671fb8" providerId="LiveId" clId="{9D3A8BBC-4E4F-42C0-AAAB-D83456F5C0B0}" dt="2017-11-20T03:24:09.824" v="677" actId="1076"/>
      <pc:docMkLst>
        <pc:docMk/>
      </pc:docMkLst>
      <pc:sldChg chg="addSp delSp modSp setBg delDesignElem">
        <pc:chgData name="Palak Shah" userId="020420309a671fb8" providerId="LiveId" clId="{9D3A8BBC-4E4F-42C0-AAAB-D83456F5C0B0}" dt="2017-11-20T03:16:33.430" v="594" actId="1076"/>
        <pc:sldMkLst>
          <pc:docMk/>
          <pc:sldMk cId="936785212" sldId="256"/>
        </pc:sldMkLst>
        <pc:spChg chg="del mod">
          <ac:chgData name="Palak Shah" userId="020420309a671fb8" providerId="LiveId" clId="{9D3A8BBC-4E4F-42C0-AAAB-D83456F5C0B0}" dt="2017-11-20T03:05:01.177" v="448" actId="478"/>
          <ac:spMkLst>
            <pc:docMk/>
            <pc:sldMk cId="936785212" sldId="256"/>
            <ac:spMk id="4" creationId="{69E2018D-8A16-4889-AB98-8729513F19C5}"/>
          </ac:spMkLst>
        </pc:spChg>
        <pc:spChg chg="add mod">
          <ac:chgData name="Palak Shah" userId="020420309a671fb8" providerId="LiveId" clId="{9D3A8BBC-4E4F-42C0-AAAB-D83456F5C0B0}" dt="2017-11-20T03:15:16.459" v="587" actId="1076"/>
          <ac:spMkLst>
            <pc:docMk/>
            <pc:sldMk cId="936785212" sldId="256"/>
            <ac:spMk id="5" creationId="{0EF3AA35-04C0-4F73-8F6F-FB65CF8C8EF8}"/>
          </ac:spMkLst>
        </pc:spChg>
        <pc:spChg chg="add mod ord">
          <ac:chgData name="Palak Shah" userId="020420309a671fb8" providerId="LiveId" clId="{9D3A8BBC-4E4F-42C0-AAAB-D83456F5C0B0}" dt="2017-11-20T03:15:10.796" v="586" actId="14100"/>
          <ac:spMkLst>
            <pc:docMk/>
            <pc:sldMk cId="936785212" sldId="256"/>
            <ac:spMk id="6" creationId="{F44391F2-E618-4EF9-A786-461AFB191585}"/>
          </ac:spMkLst>
        </pc:spChg>
        <pc:spChg chg="add mod">
          <ac:chgData name="Palak Shah" userId="020420309a671fb8" providerId="LiveId" clId="{9D3A8BBC-4E4F-42C0-AAAB-D83456F5C0B0}" dt="2017-11-20T03:14:41.330" v="576" actId="1076"/>
          <ac:spMkLst>
            <pc:docMk/>
            <pc:sldMk cId="936785212" sldId="256"/>
            <ac:spMk id="10" creationId="{174B1593-0AE5-441B-9F95-D678C71CDF08}"/>
          </ac:spMkLst>
        </pc:spChg>
        <pc:spChg chg="add mod">
          <ac:chgData name="Palak Shah" userId="020420309a671fb8" providerId="LiveId" clId="{9D3A8BBC-4E4F-42C0-AAAB-D83456F5C0B0}" dt="2017-11-20T03:16:33.430" v="594" actId="1076"/>
          <ac:spMkLst>
            <pc:docMk/>
            <pc:sldMk cId="936785212" sldId="256"/>
            <ac:spMk id="11" creationId="{361198EA-9DC5-4845-BB77-7400E70C17A8}"/>
          </ac:spMkLst>
        </pc:spChg>
        <pc:spChg chg="del">
          <ac:chgData name="Palak Shah" userId="020420309a671fb8" providerId="LiveId" clId="{9D3A8BBC-4E4F-42C0-AAAB-D83456F5C0B0}" dt="2017-11-19T23:05:25.546" v="2" actId="20577"/>
          <ac:spMkLst>
            <pc:docMk/>
            <pc:sldMk cId="936785212" sldId="256"/>
            <ac:spMk id="22" creationId="{5FE860FF-6214-458C-B8B6-840D3D4BD8AE}"/>
          </ac:spMkLst>
        </pc:spChg>
        <pc:picChg chg="add mod modCrop">
          <ac:chgData name="Palak Shah" userId="020420309a671fb8" providerId="LiveId" clId="{9D3A8BBC-4E4F-42C0-AAAB-D83456F5C0B0}" dt="2017-11-20T03:14:53.580" v="580" actId="14100"/>
          <ac:picMkLst>
            <pc:docMk/>
            <pc:sldMk cId="936785212" sldId="256"/>
            <ac:picMk id="3" creationId="{C41943D3-4D3D-4730-B7FD-C621E7E42A3B}"/>
          </ac:picMkLst>
        </pc:picChg>
        <pc:picChg chg="del mod">
          <ac:chgData name="Palak Shah" userId="020420309a671fb8" providerId="LiveId" clId="{9D3A8BBC-4E4F-42C0-AAAB-D83456F5C0B0}" dt="2017-11-20T03:02:06.941" v="413" actId="478"/>
          <ac:picMkLst>
            <pc:docMk/>
            <pc:sldMk cId="936785212" sldId="256"/>
            <ac:picMk id="8" creationId="{F794AF74-335F-4B15-B55F-B64BF6E709ED}"/>
          </ac:picMkLst>
        </pc:picChg>
        <pc:picChg chg="add mod ord">
          <ac:chgData name="Palak Shah" userId="020420309a671fb8" providerId="LiveId" clId="{9D3A8BBC-4E4F-42C0-AAAB-D83456F5C0B0}" dt="2017-11-20T03:15:35.554" v="589" actId="1076"/>
          <ac:picMkLst>
            <pc:docMk/>
            <pc:sldMk cId="936785212" sldId="256"/>
            <ac:picMk id="9" creationId="{0C33F6D8-BBB7-46D9-A58A-275BA51338C9}"/>
          </ac:picMkLst>
        </pc:picChg>
        <pc:cxnChg chg="del">
          <ac:chgData name="Palak Shah" userId="020420309a671fb8" providerId="LiveId" clId="{9D3A8BBC-4E4F-42C0-AAAB-D83456F5C0B0}" dt="2017-11-19T23:05:25.546" v="2" actId="20577"/>
          <ac:cxnSpMkLst>
            <pc:docMk/>
            <pc:sldMk cId="936785212" sldId="256"/>
            <ac:cxnSpMk id="24" creationId="{6079A69E-2DBC-4FA4-8495-9B37C56A910E}"/>
          </ac:cxnSpMkLst>
        </pc:cxnChg>
        <pc:cxnChg chg="del">
          <ac:chgData name="Palak Shah" userId="020420309a671fb8" providerId="LiveId" clId="{9D3A8BBC-4E4F-42C0-AAAB-D83456F5C0B0}" dt="2017-11-19T23:05:25.546" v="2" actId="20577"/>
          <ac:cxnSpMkLst>
            <pc:docMk/>
            <pc:sldMk cId="936785212" sldId="256"/>
            <ac:cxnSpMk id="26" creationId="{0F80B1E9-A8C1-4802-BFFD-7FC81CD2112C}"/>
          </ac:cxnSpMkLst>
        </pc:cxnChg>
      </pc:sldChg>
      <pc:sldChg chg="addSp delSp modSp delDesignElem">
        <pc:chgData name="Palak Shah" userId="020420309a671fb8" providerId="LiveId" clId="{9D3A8BBC-4E4F-42C0-AAAB-D83456F5C0B0}" dt="2017-11-20T03:24:09.824" v="677" actId="1076"/>
        <pc:sldMkLst>
          <pc:docMk/>
          <pc:sldMk cId="3949277297" sldId="257"/>
        </pc:sldMkLst>
        <pc:spChg chg="add del mod">
          <ac:chgData name="Palak Shah" userId="020420309a671fb8" providerId="LiveId" clId="{9D3A8BBC-4E4F-42C0-AAAB-D83456F5C0B0}" dt="2017-11-20T03:24:03.953" v="676" actId="1076"/>
          <ac:spMkLst>
            <pc:docMk/>
            <pc:sldMk cId="3949277297" sldId="257"/>
            <ac:spMk id="2" creationId="{16D7034E-B2B0-4677-AEC1-15AF62EC78FD}"/>
          </ac:spMkLst>
        </pc:spChg>
        <pc:spChg chg="add mod">
          <ac:chgData name="Palak Shah" userId="020420309a671fb8" providerId="LiveId" clId="{9D3A8BBC-4E4F-42C0-AAAB-D83456F5C0B0}" dt="2017-11-20T03:24:09.824" v="677" actId="1076"/>
          <ac:spMkLst>
            <pc:docMk/>
            <pc:sldMk cId="3949277297" sldId="257"/>
            <ac:spMk id="3" creationId="{5A6B5A44-560B-4A5B-A12E-E7EBFFF72F8A}"/>
          </ac:spMkLst>
        </pc:spChg>
        <pc:spChg chg="add del mod">
          <ac:chgData name="Palak Shah" userId="020420309a671fb8" providerId="LiveId" clId="{9D3A8BBC-4E4F-42C0-AAAB-D83456F5C0B0}" dt="2017-11-20T03:23:23.932" v="647" actId="478"/>
          <ac:spMkLst>
            <pc:docMk/>
            <pc:sldMk cId="3949277297" sldId="257"/>
            <ac:spMk id="5" creationId="{A13B34DF-D3E5-4D25-AF42-F72B76914FB5}"/>
          </ac:spMkLst>
        </pc:spChg>
        <pc:spChg chg="del mod">
          <ac:chgData name="Palak Shah" userId="020420309a671fb8" providerId="LiveId" clId="{9D3A8BBC-4E4F-42C0-AAAB-D83456F5C0B0}" dt="2017-11-20T03:23:20.990" v="646" actId="478"/>
          <ac:spMkLst>
            <pc:docMk/>
            <pc:sldMk cId="3949277297" sldId="257"/>
            <ac:spMk id="6" creationId="{D14C44E0-96F7-4796-891E-8B8346A6BE06}"/>
          </ac:spMkLst>
        </pc:spChg>
        <pc:spChg chg="add del mod">
          <ac:chgData name="Palak Shah" userId="020420309a671fb8" providerId="LiveId" clId="{9D3A8BBC-4E4F-42C0-AAAB-D83456F5C0B0}" dt="2017-11-20T03:22:56.511" v="640"/>
          <ac:spMkLst>
            <pc:docMk/>
            <pc:sldMk cId="3949277297" sldId="257"/>
            <ac:spMk id="7" creationId="{3B8712DA-4BC8-46F3-B344-275C7E32AE8C}"/>
          </ac:spMkLst>
        </pc:spChg>
        <pc:spChg chg="del">
          <ac:chgData name="Palak Shah" userId="020420309a671fb8" providerId="LiveId" clId="{9D3A8BBC-4E4F-42C0-AAAB-D83456F5C0B0}" dt="2017-11-19T23:05:25.546" v="2" actId="20577"/>
          <ac:spMkLst>
            <pc:docMk/>
            <pc:sldMk cId="3949277297" sldId="257"/>
            <ac:spMk id="19" creationId="{5FE860FF-6214-458C-B8B6-840D3D4BD8AE}"/>
          </ac:spMkLst>
        </pc:spChg>
        <pc:picChg chg="mod">
          <ac:chgData name="Palak Shah" userId="020420309a671fb8" providerId="LiveId" clId="{9D3A8BBC-4E4F-42C0-AAAB-D83456F5C0B0}" dt="2017-11-20T02:59:15.310" v="396" actId="1076"/>
          <ac:picMkLst>
            <pc:docMk/>
            <pc:sldMk cId="3949277297" sldId="257"/>
            <ac:picMk id="8" creationId="{FEA3CBEC-B5C3-411A-873C-6C3FB6395B07}"/>
          </ac:picMkLst>
        </pc:picChg>
        <pc:cxnChg chg="del">
          <ac:chgData name="Palak Shah" userId="020420309a671fb8" providerId="LiveId" clId="{9D3A8BBC-4E4F-42C0-AAAB-D83456F5C0B0}" dt="2017-11-19T23:05:25.546" v="2" actId="20577"/>
          <ac:cxnSpMkLst>
            <pc:docMk/>
            <pc:sldMk cId="3949277297" sldId="257"/>
            <ac:cxnSpMk id="18" creationId="{6079A69E-2DBC-4FA4-8495-9B37C56A910E}"/>
          </ac:cxnSpMkLst>
        </pc:cxnChg>
        <pc:cxnChg chg="del">
          <ac:chgData name="Palak Shah" userId="020420309a671fb8" providerId="LiveId" clId="{9D3A8BBC-4E4F-42C0-AAAB-D83456F5C0B0}" dt="2017-11-19T23:05:25.546" v="2" actId="20577"/>
          <ac:cxnSpMkLst>
            <pc:docMk/>
            <pc:sldMk cId="3949277297" sldId="257"/>
            <ac:cxnSpMk id="20" creationId="{0F80B1E9-A8C1-4802-BFFD-7FC81CD2112C}"/>
          </ac:cxnSpMkLst>
        </pc:cxnChg>
      </pc:sldChg>
      <pc:sldChg chg="addSp delSp modSp">
        <pc:chgData name="Palak Shah" userId="020420309a671fb8" providerId="LiveId" clId="{9D3A8BBC-4E4F-42C0-AAAB-D83456F5C0B0}" dt="2017-11-19T23:15:07.148" v="394" actId="20577"/>
        <pc:sldMkLst>
          <pc:docMk/>
          <pc:sldMk cId="13825286" sldId="258"/>
        </pc:sldMkLst>
        <pc:spChg chg="add del mod">
          <ac:chgData name="Palak Shah" userId="020420309a671fb8" providerId="LiveId" clId="{9D3A8BBC-4E4F-42C0-AAAB-D83456F5C0B0}" dt="2017-11-19T23:08:32.599" v="37" actId="478"/>
          <ac:spMkLst>
            <pc:docMk/>
            <pc:sldMk cId="13825286" sldId="258"/>
            <ac:spMk id="4" creationId="{469507FF-FAE9-4DC0-8C14-9E671C97042E}"/>
          </ac:spMkLst>
        </pc:spChg>
        <pc:spChg chg="add mod">
          <ac:chgData name="Palak Shah" userId="020420309a671fb8" providerId="LiveId" clId="{9D3A8BBC-4E4F-42C0-AAAB-D83456F5C0B0}" dt="2017-11-19T23:11:06.190" v="348" actId="20577"/>
          <ac:spMkLst>
            <pc:docMk/>
            <pc:sldMk cId="13825286" sldId="258"/>
            <ac:spMk id="7" creationId="{D6D1D698-2CDD-40EB-819C-674D5D55C61F}"/>
          </ac:spMkLst>
        </pc:spChg>
        <pc:spChg chg="add mod">
          <ac:chgData name="Palak Shah" userId="020420309a671fb8" providerId="LiveId" clId="{9D3A8BBC-4E4F-42C0-AAAB-D83456F5C0B0}" dt="2017-11-19T23:15:07.148" v="394" actId="20577"/>
          <ac:spMkLst>
            <pc:docMk/>
            <pc:sldMk cId="13825286" sldId="258"/>
            <ac:spMk id="8" creationId="{BDEA381D-6E9A-403A-AF9B-F21A2B48EF89}"/>
          </ac:spMkLst>
        </pc:spChg>
        <pc:spChg chg="add del">
          <ac:chgData name="Palak Shah" userId="020420309a671fb8" providerId="LiveId" clId="{9D3A8BBC-4E4F-42C0-AAAB-D83456F5C0B0}" dt="2017-11-19T23:08:49.750" v="46" actId="26606"/>
          <ac:spMkLst>
            <pc:docMk/>
            <pc:sldMk cId="13825286" sldId="258"/>
            <ac:spMk id="11" creationId="{01D0AF59-99C3-4251-AB9A-C966C6AD4400}"/>
          </ac:spMkLst>
        </pc:spChg>
        <pc:spChg chg="add del">
          <ac:chgData name="Palak Shah" userId="020420309a671fb8" providerId="LiveId" clId="{9D3A8BBC-4E4F-42C0-AAAB-D83456F5C0B0}" dt="2017-11-19T23:08:49.750" v="46" actId="26606"/>
          <ac:spMkLst>
            <pc:docMk/>
            <pc:sldMk cId="13825286" sldId="258"/>
            <ac:spMk id="13" creationId="{1855405F-37A2-4869-9154-F8BE3BECE6C3}"/>
          </ac:spMkLst>
        </pc:spChg>
        <pc:picChg chg="add del mod modCrop">
          <ac:chgData name="Palak Shah" userId="020420309a671fb8" providerId="LiveId" clId="{9D3A8BBC-4E4F-42C0-AAAB-D83456F5C0B0}" dt="2017-11-19T23:07:59.921" v="36" actId="478"/>
          <ac:picMkLst>
            <pc:docMk/>
            <pc:sldMk cId="13825286" sldId="258"/>
            <ac:picMk id="3" creationId="{69B490F1-06C1-4415-AF1E-32B3770F87B5}"/>
          </ac:picMkLst>
        </pc:picChg>
        <pc:picChg chg="add mod modCrop">
          <ac:chgData name="Palak Shah" userId="020420309a671fb8" providerId="LiveId" clId="{9D3A8BBC-4E4F-42C0-AAAB-D83456F5C0B0}" dt="2017-11-19T23:10:43.437" v="345" actId="692"/>
          <ac:picMkLst>
            <pc:docMk/>
            <pc:sldMk cId="13825286" sldId="258"/>
            <ac:picMk id="6" creationId="{F85353B2-750E-46D2-8793-2CCAF5DDC58B}"/>
          </ac:picMkLst>
        </pc:picChg>
        <pc:picChg chg="add del mod">
          <ac:chgData name="Palak Shah" userId="020420309a671fb8" providerId="LiveId" clId="{9D3A8BBC-4E4F-42C0-AAAB-D83456F5C0B0}" dt="2017-11-19T23:12:36.569" v="387" actId="478"/>
          <ac:picMkLst>
            <pc:docMk/>
            <pc:sldMk cId="13825286" sldId="258"/>
            <ac:picMk id="10" creationId="{025E4B00-4ACD-486C-96EC-B83FE58889BF}"/>
          </ac:picMkLst>
        </pc:picChg>
        <pc:picChg chg="add mod ord modCrop">
          <ac:chgData name="Palak Shah" userId="020420309a671fb8" providerId="LiveId" clId="{9D3A8BBC-4E4F-42C0-AAAB-D83456F5C0B0}" dt="2017-11-19T23:13:17.024" v="393" actId="167"/>
          <ac:picMkLst>
            <pc:docMk/>
            <pc:sldMk cId="13825286" sldId="258"/>
            <ac:picMk id="14" creationId="{6204C246-384E-4DD4-9D57-8EB8D8EC3F28}"/>
          </ac:picMkLst>
        </pc:picChg>
      </pc:sldChg>
    </pc:docChg>
  </pc:docChgLst>
</pc:chgInfo>
</file>

<file path=ppt/media/image1.jpeg>
</file>

<file path=ppt/media/image2.png>
</file>

<file path=ppt/media/image3.png>
</file>

<file path=ppt/media/image4.jpg>
</file>

<file path=ppt/media/image5.jp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7C2B6D1C-D1E3-4496-85EC-EA31DBEC2871}" type="datetimeFigureOut">
              <a:rPr lang="en-US" smtClean="0"/>
              <a:t>11/19/2017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6E5C6-A868-4680-808E-759CC376D54F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53629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B6D1C-D1E3-4496-85EC-EA31DBEC2871}" type="datetimeFigureOut">
              <a:rPr lang="en-US" smtClean="0"/>
              <a:t>11/19/2017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6E5C6-A868-4680-808E-759CC376D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2620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B6D1C-D1E3-4496-85EC-EA31DBEC2871}" type="datetimeFigureOut">
              <a:rPr lang="en-US" smtClean="0"/>
              <a:t>11/19/2017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6E5C6-A868-4680-808E-759CC376D54F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36403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B6D1C-D1E3-4496-85EC-EA31DBEC2871}" type="datetimeFigureOut">
              <a:rPr lang="en-US" smtClean="0"/>
              <a:t>11/19/2017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6E5C6-A868-4680-808E-759CC376D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8274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B6D1C-D1E3-4496-85EC-EA31DBEC2871}" type="datetimeFigureOut">
              <a:rPr lang="en-US" smtClean="0"/>
              <a:t>11/19/2017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6E5C6-A868-4680-808E-759CC376D54F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07229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B6D1C-D1E3-4496-85EC-EA31DBEC2871}" type="datetimeFigureOut">
              <a:rPr lang="en-US" smtClean="0"/>
              <a:t>11/19/2017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6E5C6-A868-4680-808E-759CC376D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3527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B6D1C-D1E3-4496-85EC-EA31DBEC2871}" type="datetimeFigureOut">
              <a:rPr lang="en-US" smtClean="0"/>
              <a:t>11/19/2017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6E5C6-A868-4680-808E-759CC376D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5289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B6D1C-D1E3-4496-85EC-EA31DBEC2871}" type="datetimeFigureOut">
              <a:rPr lang="en-US" smtClean="0"/>
              <a:t>11/19/2017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6E5C6-A868-4680-808E-759CC376D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1333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B6D1C-D1E3-4496-85EC-EA31DBEC2871}" type="datetimeFigureOut">
              <a:rPr lang="en-US" smtClean="0"/>
              <a:t>11/19/2017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6E5C6-A868-4680-808E-759CC376D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4265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B6D1C-D1E3-4496-85EC-EA31DBEC2871}" type="datetimeFigureOut">
              <a:rPr lang="en-US" smtClean="0"/>
              <a:t>11/19/2017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6E5C6-A868-4680-808E-759CC376D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6917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B6D1C-D1E3-4496-85EC-EA31DBEC2871}" type="datetimeFigureOut">
              <a:rPr lang="en-US" smtClean="0"/>
              <a:t>11/19/2017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6E5C6-A868-4680-808E-759CC376D54F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69724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7C2B6D1C-D1E3-4496-85EC-EA31DBEC2871}" type="datetimeFigureOut">
              <a:rPr lang="en-US" smtClean="0"/>
              <a:t>11/19/2017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2096E5C6-A868-4680-808E-759CC376D54F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2266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1" r:id="rId1"/>
    <p:sldLayoutId id="2147483812" r:id="rId2"/>
    <p:sldLayoutId id="2147483813" r:id="rId3"/>
    <p:sldLayoutId id="2147483814" r:id="rId4"/>
    <p:sldLayoutId id="2147483815" r:id="rId5"/>
    <p:sldLayoutId id="2147483816" r:id="rId6"/>
    <p:sldLayoutId id="2147483817" r:id="rId7"/>
    <p:sldLayoutId id="2147483818" r:id="rId8"/>
    <p:sldLayoutId id="2147483819" r:id="rId9"/>
    <p:sldLayoutId id="2147483820" r:id="rId10"/>
    <p:sldLayoutId id="2147483821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44391F2-E618-4EF9-A786-461AFB191585}"/>
              </a:ext>
            </a:extLst>
          </p:cNvPr>
          <p:cNvSpPr/>
          <p:nvPr/>
        </p:nvSpPr>
        <p:spPr>
          <a:xfrm>
            <a:off x="3650512" y="2204485"/>
            <a:ext cx="4791739" cy="2743200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41943D3-4D3D-4730-B7FD-C621E7E42A3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547"/>
          <a:stretch/>
        </p:blipFill>
        <p:spPr>
          <a:xfrm>
            <a:off x="3811407" y="2452577"/>
            <a:ext cx="4413240" cy="2303721"/>
          </a:xfrm>
          <a:prstGeom prst="rect">
            <a:avLst/>
          </a:prstGeom>
          <a:effectLst>
            <a:softEdge rad="101600"/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EF3AA35-04C0-4F73-8F6F-FB65CF8C8EF8}"/>
              </a:ext>
            </a:extLst>
          </p:cNvPr>
          <p:cNvSpPr txBox="1"/>
          <p:nvPr/>
        </p:nvSpPr>
        <p:spPr>
          <a:xfrm>
            <a:off x="3886904" y="2921168"/>
            <a:ext cx="466414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accent1">
                    <a:lumMod val="50000"/>
                  </a:schemeClr>
                </a:solidFill>
                <a:latin typeface="Georgia" panose="02040502050405020303" pitchFamily="18" charset="0"/>
              </a:rPr>
              <a:t>BookFinder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C33F6D8-BBB7-46D9-A58A-275BA51338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5219" y="3801984"/>
            <a:ext cx="2932090" cy="228703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174B1593-0AE5-441B-9F95-D678C71CDF08}"/>
              </a:ext>
            </a:extLst>
          </p:cNvPr>
          <p:cNvSpPr/>
          <p:nvPr/>
        </p:nvSpPr>
        <p:spPr>
          <a:xfrm>
            <a:off x="5383618" y="3709835"/>
            <a:ext cx="1268819" cy="29849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Isosceles Triangle 10">
            <a:extLst>
              <a:ext uri="{FF2B5EF4-FFF2-40B4-BE49-F238E27FC236}">
                <a16:creationId xmlns:a16="http://schemas.microsoft.com/office/drawing/2014/main" id="{361198EA-9DC5-4845-BB77-7400E70C17A8}"/>
              </a:ext>
            </a:extLst>
          </p:cNvPr>
          <p:cNvSpPr/>
          <p:nvPr/>
        </p:nvSpPr>
        <p:spPr>
          <a:xfrm>
            <a:off x="8052390" y="5975498"/>
            <a:ext cx="666307" cy="404037"/>
          </a:xfrm>
          <a:prstGeom prst="triangl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7852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EA3CBEC-B5C3-411A-873C-6C3FB6395B0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67"/>
          <a:stretch/>
        </p:blipFill>
        <p:spPr>
          <a:xfrm>
            <a:off x="-63776" y="0"/>
            <a:ext cx="12191980" cy="685799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6D7034E-B2B0-4677-AEC1-15AF62EC78FD}"/>
              </a:ext>
            </a:extLst>
          </p:cNvPr>
          <p:cNvSpPr/>
          <p:nvPr/>
        </p:nvSpPr>
        <p:spPr>
          <a:xfrm>
            <a:off x="-31888" y="5231219"/>
            <a:ext cx="12255776" cy="70174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A6B5A44-560B-4A5B-A12E-E7EBFFF72F8A}"/>
              </a:ext>
            </a:extLst>
          </p:cNvPr>
          <p:cNvSpPr txBox="1"/>
          <p:nvPr/>
        </p:nvSpPr>
        <p:spPr>
          <a:xfrm>
            <a:off x="2892055" y="5225081"/>
            <a:ext cx="53233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Searching through Books</a:t>
            </a:r>
          </a:p>
        </p:txBody>
      </p:sp>
    </p:spTree>
    <p:extLst>
      <p:ext uri="{BB962C8B-B14F-4D97-AF65-F5344CB8AC3E}">
        <p14:creationId xmlns:p14="http://schemas.microsoft.com/office/powerpoint/2010/main" val="39492772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6204C246-384E-4DD4-9D57-8EB8D8EC3F2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98"/>
          <a:stretch/>
        </p:blipFill>
        <p:spPr>
          <a:xfrm>
            <a:off x="0" y="5450"/>
            <a:ext cx="12178829" cy="685254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85353B2-750E-46D2-8793-2CCAF5DDC58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83" t="15781" r="11828" b="16539"/>
          <a:stretch/>
        </p:blipFill>
        <p:spPr>
          <a:xfrm>
            <a:off x="3014420" y="1743559"/>
            <a:ext cx="6323309" cy="3487119"/>
          </a:xfrm>
          <a:prstGeom prst="rect">
            <a:avLst/>
          </a:prstGeom>
          <a:ln w="400050" cmpd="sng">
            <a:gradFill flip="none" rotWithShape="1">
              <a:gsLst>
                <a:gs pos="72000">
                  <a:srgbClr val="7D3030"/>
                </a:gs>
                <a:gs pos="0">
                  <a:srgbClr val="FF0000"/>
                </a:gs>
                <a:gs pos="69000">
                  <a:schemeClr val="accent6">
                    <a:lumMod val="75000"/>
                  </a:schemeClr>
                </a:gs>
                <a:gs pos="97000">
                  <a:schemeClr val="accent6">
                    <a:lumMod val="7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6D1D698-2CDD-40EB-819C-674D5D55C61F}"/>
              </a:ext>
            </a:extLst>
          </p:cNvPr>
          <p:cNvSpPr/>
          <p:nvPr/>
        </p:nvSpPr>
        <p:spPr>
          <a:xfrm>
            <a:off x="3618854" y="4192292"/>
            <a:ext cx="4998204" cy="53469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EA381D-6E9A-403A-AF9B-F21A2B48EF89}"/>
              </a:ext>
            </a:extLst>
          </p:cNvPr>
          <p:cNvSpPr txBox="1"/>
          <p:nvPr/>
        </p:nvSpPr>
        <p:spPr>
          <a:xfrm>
            <a:off x="3983064" y="4045058"/>
            <a:ext cx="46339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 Black" panose="020B0A04020102020204" pitchFamily="34" charset="0"/>
              </a:rPr>
              <a:t>Whoops. Book Not Found</a:t>
            </a:r>
          </a:p>
        </p:txBody>
      </p:sp>
    </p:spTree>
    <p:extLst>
      <p:ext uri="{BB962C8B-B14F-4D97-AF65-F5344CB8AC3E}">
        <p14:creationId xmlns:p14="http://schemas.microsoft.com/office/powerpoint/2010/main" val="1382528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59</TotalTime>
  <Words>9</Words>
  <Application>Microsoft Office PowerPoint</Application>
  <PresentationFormat>Widescreen</PresentationFormat>
  <Paragraphs>3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 Black</vt:lpstr>
      <vt:lpstr>Georgia</vt:lpstr>
      <vt:lpstr>Tw Cen MT</vt:lpstr>
      <vt:lpstr>Tw Cen MT Condensed</vt:lpstr>
      <vt:lpstr>Wingdings 3</vt:lpstr>
      <vt:lpstr>Integral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Palak Shah</dc:creator>
  <cp:lastModifiedBy>Palak Shah</cp:lastModifiedBy>
  <cp:revision>4</cp:revision>
  <dcterms:created xsi:type="dcterms:W3CDTF">2017-11-19T22:40:22Z</dcterms:created>
  <dcterms:modified xsi:type="dcterms:W3CDTF">2017-11-20T03:24:14Z</dcterms:modified>
</cp:coreProperties>
</file>

<file path=docProps/thumbnail.jpeg>
</file>